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58" r:id="rId6"/>
    <p:sldId id="275" r:id="rId7"/>
    <p:sldId id="287" r:id="rId8"/>
    <p:sldId id="284" r:id="rId9"/>
    <p:sldId id="285" r:id="rId10"/>
    <p:sldId id="286" r:id="rId11"/>
    <p:sldId id="276" r:id="rId12"/>
    <p:sldId id="264" r:id="rId13"/>
    <p:sldId id="283" r:id="rId14"/>
    <p:sldId id="277" r:id="rId15"/>
    <p:sldId id="278" r:id="rId16"/>
    <p:sldId id="279" r:id="rId17"/>
    <p:sldId id="273" r:id="rId18"/>
    <p:sldId id="274" r:id="rId19"/>
    <p:sldId id="272" r:id="rId20"/>
    <p:sldId id="271" r:id="rId21"/>
    <p:sldId id="270" r:id="rId22"/>
    <p:sldId id="266" r:id="rId23"/>
    <p:sldId id="263" r:id="rId24"/>
    <p:sldId id="262" r:id="rId25"/>
    <p:sldId id="261" r:id="rId26"/>
    <p:sldId id="265" r:id="rId27"/>
    <p:sldId id="269" r:id="rId28"/>
    <p:sldId id="268" r:id="rId29"/>
    <p:sldId id="267"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7" autoAdjust="0"/>
    <p:restoredTop sz="94660"/>
  </p:normalViewPr>
  <p:slideViewPr>
    <p:cSldViewPr snapToGrid="0">
      <p:cViewPr varScale="1">
        <p:scale>
          <a:sx n="64" d="100"/>
          <a:sy n="64" d="100"/>
        </p:scale>
        <p:origin x="59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lt-LT" smtClean="0"/>
              <a:t>Spustelėję redag. ruoš. pavad. stilių</a:t>
            </a:r>
            <a:endParaRPr lang="lt-L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129354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1096597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lt-LT" smtClean="0"/>
              <a:t>Spustelėję redag. ruoš. pavad. stilių</a:t>
            </a:r>
            <a:endParaRPr lang="lt-L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CF6094A8-AFE4-4067-B446-B0A3B33CD0B6}"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1663121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e Placeholder 4"/>
          <p:cNvSpPr>
            <a:spLocks noGrp="1"/>
          </p:cNvSpPr>
          <p:nvPr>
            <p:ph type="dt" sz="half" idx="10"/>
          </p:nvPr>
        </p:nvSpPr>
        <p:spPr/>
        <p:txBody>
          <a:bodyPr/>
          <a:lstStyle/>
          <a:p>
            <a:fld id="{CF6094A8-AFE4-4067-B446-B0A3B33CD0B6}" type="datetimeFigureOut">
              <a:rPr lang="en-US" smtClean="0"/>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2818162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e Placeholder 6"/>
          <p:cNvSpPr>
            <a:spLocks noGrp="1"/>
          </p:cNvSpPr>
          <p:nvPr>
            <p:ph type="dt" sz="half" idx="10"/>
          </p:nvPr>
        </p:nvSpPr>
        <p:spPr/>
        <p:txBody>
          <a:bodyPr/>
          <a:lstStyle/>
          <a:p>
            <a:fld id="{CF6094A8-AFE4-4067-B446-B0A3B33CD0B6}" type="datetimeFigureOut">
              <a:rPr lang="en-US" smtClean="0"/>
              <a:t>9/21/2015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1328135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Date Placeholder 2"/>
          <p:cNvSpPr>
            <a:spLocks noGrp="1"/>
          </p:cNvSpPr>
          <p:nvPr>
            <p:ph type="dt" sz="half" idx="10"/>
          </p:nvPr>
        </p:nvSpPr>
        <p:spPr/>
        <p:txBody>
          <a:bodyPr/>
          <a:lstStyle/>
          <a:p>
            <a:fld id="{CF6094A8-AFE4-4067-B446-B0A3B33CD0B6}" type="datetimeFigureOut">
              <a:rPr lang="en-US" smtClean="0"/>
              <a:t>9/21/2015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3365403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6094A8-AFE4-4067-B446-B0A3B33CD0B6}" type="datetimeFigureOut">
              <a:rPr lang="en-US" smtClean="0"/>
              <a:t>9/21/2015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3424578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lt-LT" smtClean="0"/>
              <a:t>Spustelėję redag. ruoš. pavad. stilių</a:t>
            </a:r>
            <a:endParaRPr lang="lt-L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F6094A8-AFE4-4067-B446-B0A3B33CD0B6}" type="datetimeFigureOut">
              <a:rPr lang="en-US" smtClean="0"/>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3665371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lt-LT" smtClean="0"/>
              <a:t>Spustelėję redag. ruoš. pavad. stilių</a:t>
            </a:r>
            <a:endParaRPr lang="lt-L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lt-LT"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CF6094A8-AFE4-4067-B446-B0A3B33CD0B6}" type="datetimeFigureOut">
              <a:rPr lang="en-US" smtClean="0"/>
              <a:t>9/21/2015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3176835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1252257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lt-LT" smtClean="0"/>
              <a:t>Spustelėję redag. ruoš. pavad. stilių</a:t>
            </a:r>
            <a:endParaRPr lang="lt-L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CF6094A8-AFE4-4067-B446-B0A3B33CD0B6}" type="datetimeFigureOut">
              <a:rPr lang="en-US" smtClean="0"/>
              <a:t>9/21/2015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5221F7-6495-48FD-9191-7D0A72F0ECD1}" type="slidenum">
              <a:rPr lang="en-US" smtClean="0"/>
              <a:t>‹#›</a:t>
            </a:fld>
            <a:endParaRPr lang="en-US"/>
          </a:p>
        </p:txBody>
      </p:sp>
    </p:spTree>
    <p:extLst>
      <p:ext uri="{BB962C8B-B14F-4D97-AF65-F5344CB8AC3E}">
        <p14:creationId xmlns:p14="http://schemas.microsoft.com/office/powerpoint/2010/main" val="1962457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6094A8-AFE4-4067-B446-B0A3B33CD0B6}" type="datetimeFigureOut">
              <a:rPr lang="en-US" smtClean="0"/>
              <a:t>9/21/2015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221F7-6495-48FD-9191-7D0A72F0ECD1}" type="slidenum">
              <a:rPr lang="en-US" smtClean="0"/>
              <a:t>‹#›</a:t>
            </a:fld>
            <a:endParaRPr lang="en-US"/>
          </a:p>
        </p:txBody>
      </p:sp>
    </p:spTree>
    <p:extLst>
      <p:ext uri="{BB962C8B-B14F-4D97-AF65-F5344CB8AC3E}">
        <p14:creationId xmlns:p14="http://schemas.microsoft.com/office/powerpoint/2010/main" val="10536236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twinning.net/lt/pub/index.ht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dirty="0" smtClean="0"/>
              <a:t>Programos veiklų naujienos</a:t>
            </a:r>
            <a:endParaRPr lang="en-US" dirty="0"/>
          </a:p>
        </p:txBody>
      </p:sp>
      <p:sp>
        <p:nvSpPr>
          <p:cNvPr id="3" name="Antrinis pavadinimas 2"/>
          <p:cNvSpPr>
            <a:spLocks noGrp="1"/>
          </p:cNvSpPr>
          <p:nvPr>
            <p:ph type="subTitle" idx="1"/>
          </p:nvPr>
        </p:nvSpPr>
        <p:spPr/>
        <p:txBody>
          <a:bodyPr/>
          <a:lstStyle/>
          <a:p>
            <a:r>
              <a:rPr lang="lt-LT" dirty="0" smtClean="0"/>
              <a:t>Atnaujinta registracija bei darbastalis</a:t>
            </a:r>
            <a:endParaRPr lang="en-US" dirty="0"/>
          </a:p>
        </p:txBody>
      </p:sp>
    </p:spTree>
    <p:extLst>
      <p:ext uri="{BB962C8B-B14F-4D97-AF65-F5344CB8AC3E}">
        <p14:creationId xmlns:p14="http://schemas.microsoft.com/office/powerpoint/2010/main" val="3027171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633928" y="274638"/>
            <a:ext cx="9948472" cy="1143000"/>
          </a:xfrm>
        </p:spPr>
        <p:txBody>
          <a:bodyPr/>
          <a:lstStyle/>
          <a:p>
            <a:pPr algn="l"/>
            <a:r>
              <a:rPr lang="lt-LT" smtClean="0"/>
              <a:t>Pagrindinė programos svetainė  </a:t>
            </a:r>
            <a:endParaRPr lang="en-US" dirty="0"/>
          </a:p>
        </p:txBody>
      </p:sp>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83993" y="1600200"/>
            <a:ext cx="7024013" cy="4525963"/>
          </a:xfrm>
        </p:spPr>
      </p:pic>
      <p:sp>
        <p:nvSpPr>
          <p:cNvPr id="5" name="Stačiakampis 4"/>
          <p:cNvSpPr/>
          <p:nvPr/>
        </p:nvSpPr>
        <p:spPr>
          <a:xfrm>
            <a:off x="3203417" y="6308725"/>
            <a:ext cx="5700740" cy="369332"/>
          </a:xfrm>
          <a:prstGeom prst="rect">
            <a:avLst/>
          </a:prstGeom>
        </p:spPr>
        <p:txBody>
          <a:bodyPr wrap="square">
            <a:spAutoFit/>
          </a:bodyPr>
          <a:lstStyle/>
          <a:p>
            <a:r>
              <a:rPr lang="en-US" dirty="0" smtClean="0">
                <a:hlinkClick r:id="rId3"/>
              </a:rPr>
              <a:t>https://www.etwinning.net/lt/pub/index.htm</a:t>
            </a:r>
            <a:r>
              <a:rPr lang="lt-LT" dirty="0" smtClean="0"/>
              <a:t> </a:t>
            </a:r>
            <a:endParaRPr lang="en-US" dirty="0"/>
          </a:p>
        </p:txBody>
      </p:sp>
    </p:spTree>
    <p:extLst>
      <p:ext uri="{BB962C8B-B14F-4D97-AF65-F5344CB8AC3E}">
        <p14:creationId xmlns:p14="http://schemas.microsoft.com/office/powerpoint/2010/main" val="2137793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t>Registruoto dalyvio prisijungimas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3242" y="1784078"/>
            <a:ext cx="8070093" cy="3882204"/>
          </a:xfrm>
          <a:prstGeom prst="rect">
            <a:avLst/>
          </a:prstGeom>
        </p:spPr>
      </p:pic>
    </p:spTree>
    <p:extLst>
      <p:ext uri="{BB962C8B-B14F-4D97-AF65-F5344CB8AC3E}">
        <p14:creationId xmlns:p14="http://schemas.microsoft.com/office/powerpoint/2010/main" val="1035428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09550"/>
            <a:ext cx="8574157" cy="6195405"/>
          </a:xfrm>
          <a:prstGeom prst="rect">
            <a:avLst/>
          </a:prstGeom>
        </p:spPr>
      </p:pic>
      <p:sp>
        <p:nvSpPr>
          <p:cNvPr id="2" name="Pavadinimas 1"/>
          <p:cNvSpPr>
            <a:spLocks noGrp="1"/>
          </p:cNvSpPr>
          <p:nvPr>
            <p:ph type="title"/>
          </p:nvPr>
        </p:nvSpPr>
        <p:spPr>
          <a:xfrm>
            <a:off x="7884826" y="3307252"/>
            <a:ext cx="3652604" cy="1143000"/>
          </a:xfrm>
        </p:spPr>
        <p:txBody>
          <a:bodyPr>
            <a:noAutofit/>
          </a:bodyPr>
          <a:lstStyle/>
          <a:p>
            <a:r>
              <a:rPr lang="lt-LT" sz="2800" dirty="0" smtClean="0"/>
              <a:t>Naujo dalyvio registracija</a:t>
            </a:r>
            <a:endParaRPr lang="en-US" sz="2800" dirty="0"/>
          </a:p>
        </p:txBody>
      </p:sp>
    </p:spTree>
    <p:extLst>
      <p:ext uri="{BB962C8B-B14F-4D97-AF65-F5344CB8AC3E}">
        <p14:creationId xmlns:p14="http://schemas.microsoft.com/office/powerpoint/2010/main" val="3510137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33086" y="4591805"/>
            <a:ext cx="3772525" cy="1143000"/>
          </a:xfrm>
        </p:spPr>
        <p:txBody>
          <a:bodyPr/>
          <a:lstStyle/>
          <a:p>
            <a:r>
              <a:rPr lang="lt-LT" dirty="0" smtClean="0"/>
              <a:t>Darbastalis</a:t>
            </a:r>
            <a:endParaRPr lang="en-US" dirty="0"/>
          </a:p>
        </p:txBody>
      </p:sp>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987" y="274639"/>
            <a:ext cx="6175363" cy="3592824"/>
          </a:xfr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5611" y="1946406"/>
            <a:ext cx="7276788" cy="4235968"/>
          </a:xfrm>
          <a:prstGeom prst="rect">
            <a:avLst/>
          </a:prstGeom>
        </p:spPr>
      </p:pic>
    </p:spTree>
    <p:extLst>
      <p:ext uri="{BB962C8B-B14F-4D97-AF65-F5344CB8AC3E}">
        <p14:creationId xmlns:p14="http://schemas.microsoft.com/office/powerpoint/2010/main" val="1591840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Informacija apie dalyvį</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837" y="1697775"/>
            <a:ext cx="10058400" cy="4293333"/>
          </a:xfrm>
          <a:prstGeom prst="rect">
            <a:avLst/>
          </a:prstGeom>
        </p:spPr>
      </p:pic>
    </p:spTree>
    <p:extLst>
      <p:ext uri="{BB962C8B-B14F-4D97-AF65-F5344CB8AC3E}">
        <p14:creationId xmlns:p14="http://schemas.microsoft.com/office/powerpoint/2010/main" val="3338955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045377" y="2538152"/>
            <a:ext cx="4611973" cy="1143000"/>
          </a:xfrm>
        </p:spPr>
        <p:txBody>
          <a:bodyPr/>
          <a:lstStyle/>
          <a:p>
            <a:r>
              <a:rPr lang="lt-LT" dirty="0" smtClean="0"/>
              <a:t>Projektų paieškai</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818" y="154716"/>
            <a:ext cx="5867400" cy="6315075"/>
          </a:xfrm>
          <a:prstGeom prst="rect">
            <a:avLst/>
          </a:prstGeom>
        </p:spPr>
      </p:pic>
    </p:spTree>
    <p:extLst>
      <p:ext uri="{BB962C8B-B14F-4D97-AF65-F5344CB8AC3E}">
        <p14:creationId xmlns:p14="http://schemas.microsoft.com/office/powerpoint/2010/main" val="312376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878338" y="2852947"/>
            <a:ext cx="3882453" cy="1143000"/>
          </a:xfrm>
        </p:spPr>
        <p:txBody>
          <a:bodyPr>
            <a:normAutofit fontScale="90000"/>
          </a:bodyPr>
          <a:lstStyle/>
          <a:p>
            <a:r>
              <a:rPr lang="lt-LT" dirty="0" smtClean="0"/>
              <a:t>Paieškos rezultatas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640" y="651188"/>
            <a:ext cx="6971698" cy="5239946"/>
          </a:xfrm>
          <a:prstGeom prst="rect">
            <a:avLst/>
          </a:prstGeom>
        </p:spPr>
      </p:pic>
    </p:spTree>
    <p:extLst>
      <p:ext uri="{BB962C8B-B14F-4D97-AF65-F5344CB8AC3E}">
        <p14:creationId xmlns:p14="http://schemas.microsoft.com/office/powerpoint/2010/main" val="821204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Informacija apie projektą</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8370" y="1329532"/>
            <a:ext cx="8858250" cy="5067300"/>
          </a:xfrm>
          <a:prstGeom prst="rect">
            <a:avLst/>
          </a:prstGeom>
        </p:spPr>
      </p:pic>
    </p:spTree>
    <p:extLst>
      <p:ext uri="{BB962C8B-B14F-4D97-AF65-F5344CB8AC3E}">
        <p14:creationId xmlns:p14="http://schemas.microsoft.com/office/powerpoint/2010/main" val="2572135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780" y="459700"/>
            <a:ext cx="8800161" cy="6029325"/>
          </a:xfrm>
          <a:prstGeom prst="rect">
            <a:avLst/>
          </a:prstGeom>
        </p:spPr>
      </p:pic>
    </p:spTree>
    <p:extLst>
      <p:ext uri="{BB962C8B-B14F-4D97-AF65-F5344CB8AC3E}">
        <p14:creationId xmlns:p14="http://schemas.microsoft.com/office/powerpoint/2010/main" val="632966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l"/>
            <a:r>
              <a:rPr lang="lt-LT" sz="3600" dirty="0" smtClean="0"/>
              <a:t>Projektas bendravimui ir bendradarbiavimui</a:t>
            </a:r>
            <a:endParaRPr lang="en-US" sz="3600" dirty="0"/>
          </a:p>
        </p:txBody>
      </p:sp>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5837" y="1681956"/>
            <a:ext cx="10220325" cy="4362450"/>
          </a:xfr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775" y="1650187"/>
            <a:ext cx="8172450" cy="3857625"/>
          </a:xfrm>
          <a:prstGeom prst="rect">
            <a:avLst/>
          </a:prstGeom>
        </p:spPr>
      </p:pic>
      <p:pic>
        <p:nvPicPr>
          <p:cNvPr id="6" name="Paveikslėlis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612" y="1990687"/>
            <a:ext cx="10010775" cy="3476625"/>
          </a:xfrm>
          <a:prstGeom prst="rect">
            <a:avLst/>
          </a:prstGeom>
        </p:spPr>
      </p:pic>
      <p:pic>
        <p:nvPicPr>
          <p:cNvPr id="7" name="Paveikslėlis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59662" y="2074012"/>
            <a:ext cx="9972675" cy="3609975"/>
          </a:xfrm>
          <a:prstGeom prst="rect">
            <a:avLst/>
          </a:prstGeom>
        </p:spPr>
      </p:pic>
    </p:spTree>
    <p:extLst>
      <p:ext uri="{BB962C8B-B14F-4D97-AF65-F5344CB8AC3E}">
        <p14:creationId xmlns:p14="http://schemas.microsoft.com/office/powerpoint/2010/main" val="3551530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644984" y="2733659"/>
            <a:ext cx="3577652" cy="1143000"/>
          </a:xfrm>
        </p:spPr>
        <p:txBody>
          <a:bodyPr>
            <a:normAutofit fontScale="90000"/>
          </a:bodyPr>
          <a:lstStyle/>
          <a:p>
            <a:r>
              <a:rPr lang="lt-LT" dirty="0" smtClean="0"/>
              <a:t>Dalyvių paieška</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74638"/>
            <a:ext cx="6067363" cy="6061043"/>
          </a:xfrm>
          <a:prstGeom prst="rect">
            <a:avLst/>
          </a:prstGeom>
        </p:spPr>
      </p:pic>
    </p:spTree>
    <p:extLst>
      <p:ext uri="{BB962C8B-B14F-4D97-AF65-F5344CB8AC3E}">
        <p14:creationId xmlns:p14="http://schemas.microsoft.com/office/powerpoint/2010/main" val="311027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Paieška pagal dalyvį</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7430" y="1600200"/>
            <a:ext cx="7326668" cy="4283283"/>
          </a:xfrm>
          <a:prstGeom prst="rect">
            <a:avLst/>
          </a:prstGeom>
        </p:spPr>
      </p:pic>
    </p:spTree>
    <p:extLst>
      <p:ext uri="{BB962C8B-B14F-4D97-AF65-F5344CB8AC3E}">
        <p14:creationId xmlns:p14="http://schemas.microsoft.com/office/powerpoint/2010/main" val="696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113128" y="2950894"/>
            <a:ext cx="3469272" cy="1143000"/>
          </a:xfrm>
        </p:spPr>
        <p:txBody>
          <a:bodyPr>
            <a:normAutofit fontScale="90000"/>
          </a:bodyPr>
          <a:lstStyle/>
          <a:p>
            <a:r>
              <a:rPr lang="lt-LT" dirty="0" smtClean="0"/>
              <a:t>Išplėstinė dalyvių paieška</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627" y="380185"/>
            <a:ext cx="6764013" cy="6284418"/>
          </a:xfrm>
          <a:prstGeom prst="rect">
            <a:avLst/>
          </a:prstGeom>
        </p:spPr>
      </p:pic>
    </p:spTree>
    <p:extLst>
      <p:ext uri="{BB962C8B-B14F-4D97-AF65-F5344CB8AC3E}">
        <p14:creationId xmlns:p14="http://schemas.microsoft.com/office/powerpoint/2010/main" val="4184082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7600014" y="3319215"/>
            <a:ext cx="4327160" cy="1143000"/>
          </a:xfrm>
        </p:spPr>
        <p:txBody>
          <a:bodyPr>
            <a:normAutofit fontScale="90000"/>
          </a:bodyPr>
          <a:lstStyle/>
          <a:p>
            <a:r>
              <a:rPr lang="lt-LT" dirty="0" smtClean="0"/>
              <a:t>Dalyvių paieškos rezultatas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738" y="356940"/>
            <a:ext cx="6400800" cy="5924550"/>
          </a:xfrm>
          <a:prstGeom prst="rect">
            <a:avLst/>
          </a:prstGeom>
        </p:spPr>
      </p:pic>
    </p:spTree>
    <p:extLst>
      <p:ext uri="{BB962C8B-B14F-4D97-AF65-F5344CB8AC3E}">
        <p14:creationId xmlns:p14="http://schemas.microsoft.com/office/powerpoint/2010/main" val="1201212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Dalyvis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8887" y="1791494"/>
            <a:ext cx="9267825" cy="4143375"/>
          </a:xfrm>
          <a:prstGeom prst="rect">
            <a:avLst/>
          </a:prstGeom>
        </p:spPr>
      </p:pic>
    </p:spTree>
    <p:extLst>
      <p:ext uri="{BB962C8B-B14F-4D97-AF65-F5344CB8AC3E}">
        <p14:creationId xmlns:p14="http://schemas.microsoft.com/office/powerpoint/2010/main" val="283083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t>Partneriai iš kontaktų sąrašo</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612" y="2049906"/>
            <a:ext cx="10010775" cy="3476625"/>
          </a:xfrm>
          <a:prstGeom prst="rect">
            <a:avLst/>
          </a:prstGeom>
        </p:spPr>
      </p:pic>
    </p:spTree>
    <p:extLst>
      <p:ext uri="{BB962C8B-B14F-4D97-AF65-F5344CB8AC3E}">
        <p14:creationId xmlns:p14="http://schemas.microsoft.com/office/powerpoint/2010/main" val="53999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Projektas mažiesiems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797" y="1417638"/>
            <a:ext cx="9731241" cy="4593418"/>
          </a:xfrm>
          <a:prstGeom prst="rect">
            <a:avLst/>
          </a:prstGeom>
        </p:spPr>
      </p:pic>
    </p:spTree>
    <p:extLst>
      <p:ext uri="{BB962C8B-B14F-4D97-AF65-F5344CB8AC3E}">
        <p14:creationId xmlns:p14="http://schemas.microsoft.com/office/powerpoint/2010/main" val="3726451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Veiklų sritis </a:t>
            </a:r>
            <a:r>
              <a:rPr lang="lt-LT" dirty="0" err="1" smtClean="0"/>
              <a:t>TwinSpace</a:t>
            </a:r>
            <a:endParaRPr lang="en-US" dirty="0"/>
          </a:p>
        </p:txBody>
      </p:sp>
      <p:pic>
        <p:nvPicPr>
          <p:cNvPr id="6" name="Paveikslėlis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115" y="1652068"/>
            <a:ext cx="10839285" cy="3594490"/>
          </a:xfrm>
          <a:prstGeom prst="rect">
            <a:avLst/>
          </a:prstGeom>
        </p:spPr>
      </p:pic>
    </p:spTree>
    <p:extLst>
      <p:ext uri="{BB962C8B-B14F-4D97-AF65-F5344CB8AC3E}">
        <p14:creationId xmlns:p14="http://schemas.microsoft.com/office/powerpoint/2010/main" val="1297886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erdvė</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895" y="1552803"/>
            <a:ext cx="10058400" cy="4620757"/>
          </a:xfrm>
          <a:prstGeom prst="rect">
            <a:avLst/>
          </a:prstGeom>
        </p:spPr>
      </p:pic>
    </p:spTree>
    <p:extLst>
      <p:ext uri="{BB962C8B-B14F-4D97-AF65-F5344CB8AC3E}">
        <p14:creationId xmlns:p14="http://schemas.microsoft.com/office/powerpoint/2010/main" val="570179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veiklos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00201"/>
            <a:ext cx="10058400" cy="4193079"/>
          </a:xfrm>
          <a:prstGeom prst="rect">
            <a:avLst/>
          </a:prstGeom>
        </p:spPr>
      </p:pic>
    </p:spTree>
    <p:extLst>
      <p:ext uri="{BB962C8B-B14F-4D97-AF65-F5344CB8AC3E}">
        <p14:creationId xmlns:p14="http://schemas.microsoft.com/office/powerpoint/2010/main" val="3763399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puslapiai</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530" y="1821647"/>
            <a:ext cx="10058400" cy="4487080"/>
          </a:xfrm>
          <a:prstGeom prst="rect">
            <a:avLst/>
          </a:prstGeom>
        </p:spPr>
      </p:pic>
    </p:spTree>
    <p:extLst>
      <p:ext uri="{BB962C8B-B14F-4D97-AF65-F5344CB8AC3E}">
        <p14:creationId xmlns:p14="http://schemas.microsoft.com/office/powerpoint/2010/main" val="3011196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medžiaga</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9541" y="1417638"/>
            <a:ext cx="6677025" cy="4867275"/>
          </a:xfrm>
          <a:prstGeom prst="rect">
            <a:avLst/>
          </a:prstGeom>
        </p:spPr>
      </p:pic>
    </p:spTree>
    <p:extLst>
      <p:ext uri="{BB962C8B-B14F-4D97-AF65-F5344CB8AC3E}">
        <p14:creationId xmlns:p14="http://schemas.microsoft.com/office/powerpoint/2010/main" val="2899052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Projekto forumai</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9462" y="1417638"/>
            <a:ext cx="7867650" cy="5133975"/>
          </a:xfrm>
          <a:prstGeom prst="rect">
            <a:avLst/>
          </a:prstGeom>
        </p:spPr>
      </p:pic>
    </p:spTree>
    <p:extLst>
      <p:ext uri="{BB962C8B-B14F-4D97-AF65-F5344CB8AC3E}">
        <p14:creationId xmlns:p14="http://schemas.microsoft.com/office/powerpoint/2010/main" val="2099918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l"/>
            <a:r>
              <a:rPr lang="lt-LT" dirty="0" smtClean="0"/>
              <a:t>Įrankiai tiesioginiam bendravimui</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2173003"/>
            <a:ext cx="10058400" cy="3380357"/>
          </a:xfrm>
          <a:prstGeom prst="rect">
            <a:avLst/>
          </a:prstGeom>
        </p:spPr>
      </p:pic>
    </p:spTree>
    <p:extLst>
      <p:ext uri="{BB962C8B-B14F-4D97-AF65-F5344CB8AC3E}">
        <p14:creationId xmlns:p14="http://schemas.microsoft.com/office/powerpoint/2010/main" val="1141761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Nuotraukos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849" y="1417638"/>
            <a:ext cx="8886825" cy="4857750"/>
          </a:xfrm>
          <a:prstGeom prst="rect">
            <a:avLst/>
          </a:prstGeom>
        </p:spPr>
      </p:pic>
    </p:spTree>
    <p:extLst>
      <p:ext uri="{BB962C8B-B14F-4D97-AF65-F5344CB8AC3E}">
        <p14:creationId xmlns:p14="http://schemas.microsoft.com/office/powerpoint/2010/main" val="2100480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Nariai</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658" y="2038946"/>
            <a:ext cx="10058400" cy="3648471"/>
          </a:xfrm>
          <a:prstGeom prst="rect">
            <a:avLst/>
          </a:prstGeom>
        </p:spPr>
      </p:pic>
    </p:spTree>
    <p:extLst>
      <p:ext uri="{BB962C8B-B14F-4D97-AF65-F5344CB8AC3E}">
        <p14:creationId xmlns:p14="http://schemas.microsoft.com/office/powerpoint/2010/main" val="2283923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Kviesti narius</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570" y="1653615"/>
            <a:ext cx="8089937" cy="4336985"/>
          </a:xfrm>
          <a:prstGeom prst="rect">
            <a:avLst/>
          </a:prstGeom>
        </p:spPr>
      </p:pic>
    </p:spTree>
    <p:extLst>
      <p:ext uri="{BB962C8B-B14F-4D97-AF65-F5344CB8AC3E}">
        <p14:creationId xmlns:p14="http://schemas.microsoft.com/office/powerpoint/2010/main" val="8002820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Mokinių įtraukimui</a:t>
            </a:r>
            <a:endParaRPr lang="en-US"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22069" y="1782516"/>
            <a:ext cx="8277751" cy="3419071"/>
          </a:xfrm>
          <a:prstGeom prst="rect">
            <a:avLst/>
          </a:prstGeom>
        </p:spPr>
      </p:pic>
    </p:spTree>
    <p:extLst>
      <p:ext uri="{BB962C8B-B14F-4D97-AF65-F5344CB8AC3E}">
        <p14:creationId xmlns:p14="http://schemas.microsoft.com/office/powerpoint/2010/main" val="1719736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buNone/>
            </a:pPr>
            <a:r>
              <a:rPr lang="lt-LT" sz="3600" b="1" i="1" dirty="0">
                <a:effectLst>
                  <a:outerShdw blurRad="38100" dist="38100" dir="2700000" algn="tl">
                    <a:srgbClr val="000000">
                      <a:alpha val="43137"/>
                    </a:srgbClr>
                  </a:outerShdw>
                </a:effectLst>
              </a:rPr>
              <a:t>Vien tik norais nieko nepasieksi. Bet kai tavo vizija veda tave pirmyn, tu nori daryti tai, kas padėtų ją įgyvendinti. Tu neverti savęs per jėgą, tiesiog troškimas būna toks stiprus, kad imi daryti tai, ko anksčiau net nežinojai, kad sugebi. </a:t>
            </a:r>
            <a:endParaRPr lang="lt-LT" sz="3600" b="1" i="1" dirty="0" smtClean="0">
              <a:effectLst>
                <a:outerShdw blurRad="38100" dist="38100" dir="2700000" algn="tl">
                  <a:srgbClr val="000000">
                    <a:alpha val="43137"/>
                  </a:srgbClr>
                </a:outerShdw>
              </a:effectLst>
            </a:endParaRPr>
          </a:p>
          <a:p>
            <a:pPr marL="0" indent="0">
              <a:buNone/>
            </a:pPr>
            <a:r>
              <a:rPr lang="lt-LT" sz="3600" dirty="0" smtClean="0"/>
              <a:t>                                                                         </a:t>
            </a:r>
            <a:r>
              <a:rPr lang="lt-LT" sz="3600" dirty="0" err="1" smtClean="0"/>
              <a:t>Spencer</a:t>
            </a:r>
            <a:r>
              <a:rPr lang="lt-LT" sz="3600" dirty="0" smtClean="0"/>
              <a:t> </a:t>
            </a:r>
            <a:r>
              <a:rPr lang="lt-LT" sz="3600" dirty="0" err="1" smtClean="0"/>
              <a:t>Johnson</a:t>
            </a:r>
            <a:endParaRPr lang="en-US" sz="3600" dirty="0"/>
          </a:p>
        </p:txBody>
      </p:sp>
    </p:spTree>
    <p:extLst>
      <p:ext uri="{BB962C8B-B14F-4D97-AF65-F5344CB8AC3E}">
        <p14:creationId xmlns:p14="http://schemas.microsoft.com/office/powerpoint/2010/main" val="3350610210"/>
      </p:ext>
    </p:extLst>
  </p:cSld>
  <p:clrMapOvr>
    <a:masterClrMapping/>
  </p:clrMapOvr>
</p:sld>
</file>

<file path=ppt/theme/theme1.xml><?xml version="1.0" encoding="utf-8"?>
<a:theme xmlns:a="http://schemas.openxmlformats.org/drawingml/2006/main" name="prezentacija_sablonas_tams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prezentacija_sablonas_tamsus</Template>
  <TotalTime>55</TotalTime>
  <Words>126</Words>
  <Application>Microsoft Office PowerPoint</Application>
  <PresentationFormat>Plačiaekranė</PresentationFormat>
  <Paragraphs>32</Paragraphs>
  <Slides>30</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30</vt:i4>
      </vt:variant>
    </vt:vector>
  </HeadingPairs>
  <TitlesOfParts>
    <vt:vector size="33" baseType="lpstr">
      <vt:lpstr>Arial</vt:lpstr>
      <vt:lpstr>Calibri</vt:lpstr>
      <vt:lpstr>prezentacija_sablonas_tamsus</vt:lpstr>
      <vt:lpstr>Programos veiklų naujienos</vt:lpstr>
      <vt:lpstr>Pagrindinė programos svetainė  </vt:lpstr>
      <vt:lpstr>Registruoto dalyvio prisijungimas</vt:lpstr>
      <vt:lpstr>Naujo dalyvio registracija</vt:lpstr>
      <vt:lpstr>Darbastalis</vt:lpstr>
      <vt:lpstr>Informacija apie dalyvį</vt:lpstr>
      <vt:lpstr>Projektų paieškai</vt:lpstr>
      <vt:lpstr>Paieškos rezultatas</vt:lpstr>
      <vt:lpstr>Informacija apie projektą</vt:lpstr>
      <vt:lpstr>„PowerPoint“ pateiktis</vt:lpstr>
      <vt:lpstr>Projektas bendravimui ir bendradarbiavimui</vt:lpstr>
      <vt:lpstr>Dalyvių paieška</vt:lpstr>
      <vt:lpstr>Paieška pagal dalyvį</vt:lpstr>
      <vt:lpstr>Išplėstinė dalyvių paieška</vt:lpstr>
      <vt:lpstr>Dalyvių paieškos rezultatas</vt:lpstr>
      <vt:lpstr>Dalyvis</vt:lpstr>
      <vt:lpstr>Partneriai iš kontaktų sąrašo</vt:lpstr>
      <vt:lpstr>Projektas mažiesiems</vt:lpstr>
      <vt:lpstr>Veiklų sritis TwinSpace</vt:lpstr>
      <vt:lpstr>Projekto erdvė</vt:lpstr>
      <vt:lpstr>Projekto veiklos</vt:lpstr>
      <vt:lpstr>Projekto puslapiai</vt:lpstr>
      <vt:lpstr>Projekto medžiaga</vt:lpstr>
      <vt:lpstr>Projekto forumai</vt:lpstr>
      <vt:lpstr>Įrankiai tiesioginiam bendravimui</vt:lpstr>
      <vt:lpstr>Nuotraukos</vt:lpstr>
      <vt:lpstr>Nariai</vt:lpstr>
      <vt:lpstr>Kviesti narius</vt:lpstr>
      <vt:lpstr>Mokinių įtraukimui</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Programos veiklų naujienos</dc:title>
  <dc:creator>Giedre</dc:creator>
  <cp:lastModifiedBy>Giedre</cp:lastModifiedBy>
  <cp:revision>5</cp:revision>
  <dcterms:created xsi:type="dcterms:W3CDTF">2015-09-21T15:46:21Z</dcterms:created>
  <dcterms:modified xsi:type="dcterms:W3CDTF">2015-09-21T16:41:22Z</dcterms:modified>
</cp:coreProperties>
</file>